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2" r:id="rId3"/>
    <p:sldId id="264" r:id="rId4"/>
    <p:sldId id="271" r:id="rId5"/>
    <p:sldId id="270" r:id="rId6"/>
    <p:sldId id="287" r:id="rId7"/>
    <p:sldId id="284" r:id="rId8"/>
    <p:sldId id="280" r:id="rId9"/>
    <p:sldId id="273" r:id="rId10"/>
    <p:sldId id="267" r:id="rId11"/>
    <p:sldId id="265" r:id="rId12"/>
    <p:sldId id="268" r:id="rId13"/>
    <p:sldId id="266" r:id="rId14"/>
    <p:sldId id="285" r:id="rId15"/>
    <p:sldId id="281" r:id="rId16"/>
    <p:sldId id="282" r:id="rId17"/>
    <p:sldId id="283" r:id="rId18"/>
    <p:sldId id="25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2496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11/26/14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11/26/14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6BEBB-7A79-4552-9EF0-09CFF4876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jpe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ikihow.com/Publish-a-Research-Pape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www.wikihow.com/Publish-a-Research-Pap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234684" y="1486634"/>
            <a:ext cx="7909316" cy="1147195"/>
          </a:xfrm>
        </p:spPr>
        <p:txBody>
          <a:bodyPr/>
          <a:lstStyle/>
          <a:p>
            <a:r>
              <a:rPr lang="en-US" dirty="0" smtClean="0">
                <a:latin typeface="Monotype Corsiva" pitchFamily="66" charset="0"/>
                <a:hlinkClick r:id="rId2"/>
              </a:rPr>
              <a:t>Sharing and Discussion :</a:t>
            </a:r>
            <a:br>
              <a:rPr lang="en-US" dirty="0" smtClean="0">
                <a:latin typeface="Monotype Corsiva" pitchFamily="66" charset="0"/>
                <a:hlinkClick r:id="rId2"/>
              </a:rPr>
            </a:br>
            <a:r>
              <a:rPr lang="en-US" sz="1200" dirty="0" smtClean="0">
                <a:hlinkClick r:id="rId2"/>
              </a:rPr>
              <a:t/>
            </a:r>
            <a:br>
              <a:rPr lang="en-US" sz="1200" dirty="0" smtClean="0">
                <a:hlinkClick r:id="rId2"/>
              </a:rPr>
            </a:br>
            <a:r>
              <a:rPr lang="en-US" dirty="0" smtClean="0">
                <a:hlinkClick r:id="rId2"/>
              </a:rPr>
              <a:t>How to Publish a Research Paper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44765" y="239369"/>
            <a:ext cx="7918022" cy="378005"/>
          </a:xfrm>
        </p:spPr>
        <p:txBody>
          <a:bodyPr/>
          <a:lstStyle/>
          <a:p>
            <a:r>
              <a:rPr lang="en-US" dirty="0" smtClean="0"/>
              <a:t>27 November 2014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11/27/14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Subtitle 10"/>
          <p:cNvSpPr txBox="1">
            <a:spLocks/>
          </p:cNvSpPr>
          <p:nvPr/>
        </p:nvSpPr>
        <p:spPr bwMode="auto">
          <a:xfrm>
            <a:off x="3636798" y="4028015"/>
            <a:ext cx="7611773" cy="9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SzPct val="135000"/>
              <a:buFont typeface="Wingdings" pitchFamily="28" charset="2"/>
              <a:buNone/>
              <a:defRPr sz="2000" b="0" kern="1200" baseline="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593725" indent="-182563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595959"/>
              </a:buClr>
              <a:buFont typeface="Lucida Grande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182563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595959"/>
              </a:buClr>
              <a:buFont typeface="Wingdings" charset="0"/>
              <a:buChar char="§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50925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595959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233488" indent="-182563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latin typeface="Times"/>
                <a:cs typeface="Times"/>
              </a:rPr>
              <a:t>Adiwijaya</a:t>
            </a:r>
          </a:p>
          <a:p>
            <a:r>
              <a:rPr lang="en-US" sz="2200" b="1" dirty="0" smtClean="0">
                <a:latin typeface="Times"/>
                <a:cs typeface="Times"/>
              </a:rPr>
              <a:t>Vice Dean for Academic and Student Affairs</a:t>
            </a:r>
          </a:p>
          <a:p>
            <a:r>
              <a:rPr lang="en-US" sz="2200" b="1" dirty="0" smtClean="0">
                <a:latin typeface="Times"/>
                <a:cs typeface="Times"/>
              </a:rPr>
              <a:t>School of Computing - Telkom </a:t>
            </a:r>
            <a:r>
              <a:rPr lang="en-US" sz="2200" b="1" dirty="0">
                <a:latin typeface="Times"/>
                <a:cs typeface="Times"/>
              </a:rPr>
              <a:t>University</a:t>
            </a:r>
          </a:p>
          <a:p>
            <a:endParaRPr lang="en-US" sz="2200" b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Impact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07" y="1977655"/>
            <a:ext cx="5751585" cy="431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67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Content Placeholder 7" descr="mapping.jpg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10596" y="1786794"/>
            <a:ext cx="6184380" cy="4371584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62933" y="135233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What should I do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7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404657"/>
            <a:ext cx="8326438" cy="641239"/>
          </a:xfrm>
        </p:spPr>
        <p:txBody>
          <a:bodyPr/>
          <a:lstStyle/>
          <a:p>
            <a:r>
              <a:rPr lang="en-US" dirty="0" smtClean="0"/>
              <a:t>Deadline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08" y="1715372"/>
            <a:ext cx="3783375" cy="451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67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Process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1636462"/>
            <a:ext cx="5954016" cy="38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 txBox="1">
            <a:spLocks/>
          </p:cNvSpPr>
          <p:nvPr/>
        </p:nvSpPr>
        <p:spPr bwMode="auto">
          <a:xfrm>
            <a:off x="748683" y="5714420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  <a:sym typeface="Wingdings" pitchFamily="2" charset="2"/>
              </a:rPr>
              <a:t>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Perhatikan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Scope of Journal or Conference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/>
            </a:r>
            <a:b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</a:b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7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11/27/14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404657"/>
            <a:ext cx="8326438" cy="641239"/>
          </a:xfrm>
        </p:spPr>
        <p:txBody>
          <a:bodyPr/>
          <a:lstStyle/>
          <a:p>
            <a:r>
              <a:rPr lang="en-US" dirty="0" smtClean="0"/>
              <a:t>Research Paper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217714" y="2136339"/>
            <a:ext cx="89262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latin typeface="Times"/>
                <a:cs typeface="Times"/>
              </a:rPr>
              <a:t>Abstract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latin typeface="Times"/>
                <a:cs typeface="Times"/>
              </a:rPr>
              <a:t>Introduction    (5%-10%)</a:t>
            </a:r>
            <a:endParaRPr lang="en-US" sz="2800" b="1" dirty="0">
              <a:latin typeface="Times"/>
              <a:cs typeface="Time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Times"/>
                <a:cs typeface="Times"/>
              </a:rPr>
              <a:t>Related </a:t>
            </a:r>
            <a:r>
              <a:rPr lang="en-US" sz="2800" b="1" dirty="0" smtClean="0">
                <a:latin typeface="Times"/>
                <a:cs typeface="Times"/>
              </a:rPr>
              <a:t>Works   (10%-20</a:t>
            </a:r>
            <a:r>
              <a:rPr lang="en-US" sz="2800" b="1" dirty="0">
                <a:latin typeface="Times"/>
                <a:cs typeface="Times"/>
              </a:rPr>
              <a:t>%</a:t>
            </a:r>
            <a:r>
              <a:rPr lang="en-US" sz="2800" b="1" dirty="0" smtClean="0">
                <a:latin typeface="Times"/>
                <a:cs typeface="Times"/>
              </a:rPr>
              <a:t>)</a:t>
            </a:r>
            <a:endParaRPr lang="en-US" sz="2800" b="1" dirty="0">
              <a:latin typeface="Times"/>
              <a:cs typeface="Time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latin typeface="Times"/>
                <a:cs typeface="Times"/>
              </a:rPr>
              <a:t>Problem </a:t>
            </a:r>
            <a:r>
              <a:rPr lang="en-US" sz="2800" b="1" dirty="0" smtClean="0">
                <a:latin typeface="Times"/>
                <a:cs typeface="Times"/>
              </a:rPr>
              <a:t>statement  (5%-15%</a:t>
            </a:r>
            <a:r>
              <a:rPr lang="en-US" sz="2800" b="1" dirty="0">
                <a:latin typeface="Times"/>
                <a:cs typeface="Times"/>
              </a:rPr>
              <a:t>)</a:t>
            </a:r>
            <a:endParaRPr lang="en-US" sz="2800" b="1" dirty="0">
              <a:latin typeface="Times"/>
              <a:cs typeface="Times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latin typeface="Times"/>
                <a:cs typeface="Times"/>
              </a:rPr>
              <a:t>Solution Approach and </a:t>
            </a:r>
            <a:r>
              <a:rPr lang="en-US" sz="2800" b="1" dirty="0" smtClean="0">
                <a:latin typeface="Times"/>
                <a:cs typeface="Times"/>
              </a:rPr>
              <a:t>Methodology (40%-50%)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latin typeface="Times"/>
                <a:cs typeface="Times"/>
              </a:rPr>
              <a:t>Analysis of Results (15%- 30%)</a:t>
            </a:r>
            <a:endParaRPr lang="en-US" sz="2800" b="1" dirty="0">
              <a:latin typeface="Times"/>
              <a:cs typeface="Times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latin typeface="Times"/>
                <a:cs typeface="Times"/>
              </a:rPr>
              <a:t>Conclusions and Future </a:t>
            </a:r>
            <a:r>
              <a:rPr lang="en-US" sz="2800" b="1" dirty="0" smtClean="0">
                <a:latin typeface="Times"/>
                <a:cs typeface="Times"/>
              </a:rPr>
              <a:t>Work (5 – 10%)</a:t>
            </a:r>
            <a:endParaRPr lang="en-US" sz="2800" b="1" dirty="0">
              <a:latin typeface="Times"/>
              <a:cs typeface="Times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latin typeface="Times"/>
                <a:cs typeface="Times"/>
              </a:rPr>
              <a:t>Acknowledgements (optional)</a:t>
            </a:r>
            <a:endParaRPr lang="en-US" sz="2800" b="1" dirty="0">
              <a:latin typeface="Times"/>
              <a:cs typeface="Times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latin typeface="Times"/>
                <a:cs typeface="Times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11262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pic>
        <p:nvPicPr>
          <p:cNvPr id="10" name="Picture 9" descr="Screen Shot 2014-09-24 at 11.4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8" y="1350749"/>
            <a:ext cx="8726261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537" y="5746464"/>
            <a:ext cx="6734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Enjoy your flight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5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469571"/>
            <a:ext cx="8326438" cy="3809999"/>
          </a:xfrm>
        </p:spPr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Beliau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menjawab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Yang paling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bermanfaat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sesama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”.</a:t>
            </a:r>
            <a:br>
              <a:rPr lang="en-US" i="1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latin typeface="Times New Roman" pitchFamily="18" charset="0"/>
                <a:cs typeface="Times New Roman" pitchFamily="18" charset="0"/>
              </a:rPr>
            </a:b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65125" y="1291394"/>
            <a:ext cx="8326438" cy="217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Saat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Rasulullah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 SAW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ditanya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: </a:t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“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Siapakah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orang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terbaik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?” </a:t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</a:b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3987" y="3115911"/>
            <a:ext cx="8326438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/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/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“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Allah </a:t>
            </a:r>
            <a:r>
              <a:rPr lang="en-U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meninggikan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orang-orang yang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beriman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diantaramu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orang-orang yang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diberi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pengetahuan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derajat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b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QS</a:t>
            </a:r>
            <a:r>
              <a:rPr lang="hr-HR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Mujadilah [58] : 11)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2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Art_141122134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1209417"/>
            <a:ext cx="3456248" cy="517789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057232" y="1771665"/>
            <a:ext cx="6016602" cy="230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/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/>
            </a:r>
            <a:b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</a:b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Let's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Be passionate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    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Do the best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Times New Roman" pitchFamily="18" charset="0"/>
              </a:rPr>
              <a:t>Give more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2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38770" y="5850538"/>
            <a:ext cx="3439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Let’s publish a paper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pic>
        <p:nvPicPr>
          <p:cNvPr id="10" name="Picture 9" descr="Screen Shot 2014-09-24 at 11.4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8" y="1350749"/>
            <a:ext cx="8726261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537" y="5746464"/>
            <a:ext cx="6734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How to Publish a Research Paper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5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336418"/>
            <a:ext cx="8326438" cy="860872"/>
          </a:xfrm>
        </p:spPr>
        <p:txBody>
          <a:bodyPr/>
          <a:lstStyle/>
          <a:p>
            <a:r>
              <a:rPr lang="en-US" dirty="0" smtClean="0"/>
              <a:t>Step by Step :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Tiket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endParaRPr lang="en-US" dirty="0" smtClean="0"/>
          </a:p>
          <a:p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Terminal </a:t>
            </a:r>
            <a:r>
              <a:rPr lang="en-US" dirty="0" err="1" smtClean="0"/>
              <a:t>Keberangkatan</a:t>
            </a:r>
            <a:endParaRPr lang="en-US" dirty="0" smtClean="0"/>
          </a:p>
          <a:p>
            <a:r>
              <a:rPr lang="en-US" dirty="0" smtClean="0"/>
              <a:t>Check in</a:t>
            </a:r>
          </a:p>
          <a:p>
            <a:r>
              <a:rPr lang="en-US" dirty="0" smtClean="0"/>
              <a:t>Boarding Pass</a:t>
            </a:r>
          </a:p>
          <a:p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bismillah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7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1336417"/>
            <a:ext cx="7597339" cy="490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1336417"/>
            <a:ext cx="7154791" cy="487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1-27 at 5.21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6" b="11906"/>
          <a:stretch>
            <a:fillRect/>
          </a:stretch>
        </p:blipFill>
        <p:spPr>
          <a:xfrm>
            <a:off x="114550" y="1560285"/>
            <a:ext cx="8885444" cy="4327071"/>
          </a:xfrm>
        </p:spPr>
      </p:pic>
    </p:spTree>
    <p:extLst>
      <p:ext uri="{BB962C8B-B14F-4D97-AF65-F5344CB8AC3E}">
        <p14:creationId xmlns:p14="http://schemas.microsoft.com/office/powerpoint/2010/main" val="278439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11/27/14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125" y="1404657"/>
            <a:ext cx="8326438" cy="641239"/>
          </a:xfrm>
        </p:spPr>
        <p:txBody>
          <a:bodyPr/>
          <a:lstStyle/>
          <a:p>
            <a:pPr lvl="0"/>
            <a:r>
              <a:rPr lang="en-US" dirty="0"/>
              <a:t>Indexed by?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526143" y="2136339"/>
            <a:ext cx="7765143" cy="415498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400" dirty="0">
                <a:latin typeface="Times"/>
                <a:cs typeface="Times"/>
              </a:rPr>
              <a:t>Scopus,</a:t>
            </a:r>
            <a:endParaRPr lang="en-US" sz="2400" dirty="0">
              <a:latin typeface="Times"/>
              <a:cs typeface="Times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400" dirty="0">
                <a:latin typeface="Times"/>
                <a:cs typeface="Times"/>
              </a:rPr>
              <a:t>ISI Web of Science,  </a:t>
            </a:r>
            <a:endParaRPr lang="en-US" sz="2400" dirty="0" smtClean="0">
              <a:latin typeface="Times"/>
              <a:cs typeface="Times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ISI </a:t>
            </a:r>
            <a:r>
              <a:rPr lang="en-US" sz="2400" dirty="0">
                <a:latin typeface="Times"/>
                <a:cs typeface="Times"/>
              </a:rPr>
              <a:t>Conference Proceedings Citation Index, </a:t>
            </a:r>
            <a:endParaRPr lang="en-US" sz="2400" dirty="0" smtClean="0">
              <a:latin typeface="Times"/>
              <a:cs typeface="Times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EI </a:t>
            </a:r>
            <a:r>
              <a:rPr lang="en-US" sz="2400" dirty="0">
                <a:latin typeface="Times"/>
                <a:cs typeface="Times"/>
              </a:rPr>
              <a:t>Engineering Index (</a:t>
            </a:r>
            <a:r>
              <a:rPr lang="en-US" sz="2400" dirty="0" err="1">
                <a:latin typeface="Times"/>
                <a:cs typeface="Times"/>
              </a:rPr>
              <a:t>Compendex</a:t>
            </a:r>
            <a:r>
              <a:rPr lang="en-US" sz="2400" dirty="0">
                <a:latin typeface="Times"/>
                <a:cs typeface="Times"/>
              </a:rPr>
              <a:t> and </a:t>
            </a:r>
            <a:r>
              <a:rPr lang="en-US" sz="2400" dirty="0" err="1">
                <a:latin typeface="Times"/>
                <a:cs typeface="Times"/>
              </a:rPr>
              <a:t>Inspec</a:t>
            </a:r>
            <a:r>
              <a:rPr lang="en-US" sz="2400" dirty="0">
                <a:latin typeface="Times"/>
                <a:cs typeface="Times"/>
              </a:rPr>
              <a:t> databases), </a:t>
            </a:r>
            <a:endParaRPr lang="en-US" sz="2400" dirty="0" smtClean="0">
              <a:latin typeface="Times"/>
              <a:cs typeface="Times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ACM </a:t>
            </a:r>
            <a:r>
              <a:rPr lang="en-US" sz="2400" dirty="0">
                <a:latin typeface="Times"/>
                <a:cs typeface="Times"/>
              </a:rPr>
              <a:t>Digital Library, </a:t>
            </a:r>
            <a:endParaRPr lang="en-US" sz="2400" dirty="0" smtClean="0">
              <a:latin typeface="Times"/>
              <a:cs typeface="Times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DBLP</a:t>
            </a:r>
            <a:r>
              <a:rPr lang="en-US" sz="2400" dirty="0">
                <a:latin typeface="Times"/>
                <a:cs typeface="Times"/>
              </a:rPr>
              <a:t>, </a:t>
            </a:r>
            <a:endParaRPr lang="en-US" sz="2400" dirty="0" smtClean="0">
              <a:latin typeface="Times"/>
              <a:cs typeface="Times"/>
            </a:endParaRPr>
          </a:p>
          <a:p>
            <a:pPr marL="285750" lvl="0" indent="-285750">
              <a:buFont typeface="Arial"/>
              <a:buChar char="•"/>
            </a:pPr>
            <a:endParaRPr lang="en-US" sz="2400" dirty="0">
              <a:latin typeface="Times"/>
              <a:cs typeface="Times"/>
            </a:endParaRPr>
          </a:p>
          <a:p>
            <a:pPr lvl="0"/>
            <a:endParaRPr lang="en-US" sz="2400" dirty="0" smtClean="0">
              <a:latin typeface="Times"/>
              <a:cs typeface="Times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Google </a:t>
            </a:r>
            <a:r>
              <a:rPr lang="en-US" sz="2400" dirty="0">
                <a:latin typeface="Times"/>
                <a:cs typeface="Times"/>
              </a:rPr>
              <a:t>Scholar, </a:t>
            </a:r>
            <a:endParaRPr lang="en-US" sz="2400" dirty="0" smtClean="0">
              <a:latin typeface="Times"/>
              <a:cs typeface="Times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400" dirty="0" err="1" smtClean="0">
                <a:latin typeface="Times"/>
                <a:cs typeface="Times"/>
              </a:rPr>
              <a:t>MathSciNet</a:t>
            </a:r>
            <a:r>
              <a:rPr lang="en-US" sz="2400" dirty="0">
                <a:latin typeface="Times"/>
                <a:cs typeface="Times"/>
              </a:rPr>
              <a:t>, </a:t>
            </a:r>
            <a:endParaRPr lang="en-US" sz="2400" dirty="0" smtClean="0">
              <a:latin typeface="Times"/>
              <a:cs typeface="Times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400" dirty="0" err="1" smtClean="0">
                <a:latin typeface="Times"/>
                <a:cs typeface="Times"/>
              </a:rPr>
              <a:t>Zentralblatt</a:t>
            </a:r>
            <a:r>
              <a:rPr lang="en-US" sz="2400" dirty="0" smtClean="0">
                <a:latin typeface="Times"/>
                <a:cs typeface="Times"/>
              </a:rPr>
              <a:t> </a:t>
            </a:r>
            <a:r>
              <a:rPr lang="en-US" sz="2400" dirty="0">
                <a:latin typeface="Times"/>
                <a:cs typeface="Times"/>
              </a:rPr>
              <a:t>MATH, </a:t>
            </a:r>
            <a:endParaRPr lang="en-US" sz="2400" dirty="0" smtClean="0">
              <a:latin typeface="Times"/>
              <a:cs typeface="Times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400" dirty="0" err="1" smtClean="0">
                <a:latin typeface="Times"/>
                <a:cs typeface="Times"/>
              </a:rPr>
              <a:t>Cabells</a:t>
            </a:r>
            <a:r>
              <a:rPr lang="en-US" sz="2400" dirty="0" smtClean="0">
                <a:latin typeface="Times"/>
                <a:cs typeface="Times"/>
              </a:rPr>
              <a:t>, 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EBSCO,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latin typeface="Times"/>
                <a:cs typeface="Times"/>
              </a:rPr>
              <a:t>ResearchBib</a:t>
            </a:r>
            <a:r>
              <a:rPr lang="en-US" sz="2400" dirty="0">
                <a:latin typeface="Times"/>
                <a:cs typeface="Times"/>
              </a:rPr>
              <a:t>, </a:t>
            </a:r>
            <a:endParaRPr lang="en-US" sz="2400" dirty="0" smtClean="0">
              <a:latin typeface="Times"/>
              <a:cs typeface="Time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Times"/>
                <a:cs typeface="Times"/>
              </a:rPr>
              <a:t>ProQuest</a:t>
            </a:r>
            <a:r>
              <a:rPr lang="en-US" sz="2400" dirty="0">
                <a:latin typeface="Times"/>
                <a:cs typeface="Times"/>
              </a:rPr>
              <a:t>, </a:t>
            </a:r>
            <a:endParaRPr lang="en-US" sz="2400" dirty="0" smtClean="0">
              <a:latin typeface="Times"/>
              <a:cs typeface="Time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Times"/>
                <a:cs typeface="Times"/>
              </a:rPr>
              <a:t>Academia</a:t>
            </a:r>
            <a:r>
              <a:rPr lang="en-US" sz="2400" dirty="0">
                <a:latin typeface="Times"/>
                <a:cs typeface="Times"/>
              </a:rPr>
              <a:t>, </a:t>
            </a:r>
            <a:endParaRPr lang="en-US" sz="2400" dirty="0" smtClean="0">
              <a:latin typeface="Times"/>
              <a:cs typeface="Time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latin typeface="Times"/>
                <a:cs typeface="Times"/>
              </a:rPr>
              <a:t>ResearchGate</a:t>
            </a:r>
            <a:endParaRPr 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1262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11/26/14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is ….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ym typeface="Wingdings" pitchFamily="2" charset="2"/>
              </a:rPr>
              <a:t> 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tiket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perlengkapan</a:t>
            </a:r>
            <a:endParaRPr lang="en-US" dirty="0"/>
          </a:p>
        </p:txBody>
      </p:sp>
      <p:pic>
        <p:nvPicPr>
          <p:cNvPr id="9" name="Picture 8" descr="mon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4" y="2825086"/>
            <a:ext cx="4044287" cy="2274911"/>
          </a:xfrm>
          <a:prstGeom prst="rect">
            <a:avLst/>
          </a:prstGeom>
        </p:spPr>
      </p:pic>
      <p:pic>
        <p:nvPicPr>
          <p:cNvPr id="10" name="Picture 9" descr="money-tree-wallpaper-money-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42948"/>
            <a:ext cx="4327238" cy="39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7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I do 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125" y="2361063"/>
            <a:ext cx="8326438" cy="4216539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Meneliti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(research)</a:t>
            </a:r>
          </a:p>
          <a:p>
            <a:pPr marL="342900" indent="-3429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0.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Berkumpul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forum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ide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penelitian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Pohon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Penelitian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Publikasi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endParaRPr lang="en-US" sz="2400" b="1" dirty="0" smtClean="0"/>
          </a:p>
          <a:p>
            <a:pPr marL="342900" indent="-342900">
              <a:buAutoNum type="arabicPeriod" startAt="2"/>
            </a:pPr>
            <a:endParaRPr lang="en-US" sz="2400" b="1" dirty="0" smtClean="0"/>
          </a:p>
          <a:p>
            <a:pPr marL="342900" indent="-342900">
              <a:buAutoNum type="arabicPeriod" startAt="2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9375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3996</TotalTime>
  <Words>262</Words>
  <Application>Microsoft Macintosh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template_informatika_slide</vt:lpstr>
      <vt:lpstr>Sharing and Discussion :  How to Publish a Research Paper</vt:lpstr>
      <vt:lpstr>PowerPoint Presentation</vt:lpstr>
      <vt:lpstr>Step by Step : </vt:lpstr>
      <vt:lpstr>PowerPoint Presentation</vt:lpstr>
      <vt:lpstr>PowerPoint Presentation</vt:lpstr>
      <vt:lpstr>PowerPoint Presentation</vt:lpstr>
      <vt:lpstr>Indexed by?</vt:lpstr>
      <vt:lpstr>The Problem is ….</vt:lpstr>
      <vt:lpstr>What should I do :</vt:lpstr>
      <vt:lpstr>Research Impact</vt:lpstr>
      <vt:lpstr> </vt:lpstr>
      <vt:lpstr>Deadline </vt:lpstr>
      <vt:lpstr>Review Process </vt:lpstr>
      <vt:lpstr>Research Paper</vt:lpstr>
      <vt:lpstr>PowerPoint Presentation</vt:lpstr>
      <vt:lpstr>  Beliau menjawab :  “Yang paling bermanfaat bagi sesama manusia”.  </vt:lpstr>
      <vt:lpstr>PowerPoint Presentation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Kang Adiwijaya</cp:lastModifiedBy>
  <cp:revision>209</cp:revision>
  <dcterms:created xsi:type="dcterms:W3CDTF">2012-11-14T18:53:32Z</dcterms:created>
  <dcterms:modified xsi:type="dcterms:W3CDTF">2014-11-27T02:07:00Z</dcterms:modified>
</cp:coreProperties>
</file>